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27F98-12C5-4522-AA42-B159892A65C0}" type="datetimeFigureOut">
              <a:rPr lang="en-CA" smtClean="0"/>
              <a:t>2016-10-06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8C44-4B04-4EA6-B0B1-30A2337E40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3741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7F98-12C5-4522-AA42-B159892A65C0}" type="datetimeFigureOut">
              <a:rPr lang="en-CA" smtClean="0"/>
              <a:t>2016-10-06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88C44-4B04-4EA6-B0B1-30A2337E40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131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6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22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45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0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266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4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68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0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Aristotle</a:t>
            </a:r>
            <a:endParaRPr lang="en-US" alt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2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06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6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72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93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1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9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4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4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08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(4:3)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Aristotle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Dumaresq</dc:creator>
  <cp:lastModifiedBy>Philip Dumaresq</cp:lastModifiedBy>
  <cp:revision>1</cp:revision>
  <dcterms:created xsi:type="dcterms:W3CDTF">2016-10-06T13:03:07Z</dcterms:created>
  <dcterms:modified xsi:type="dcterms:W3CDTF">2016-10-06T13:03:07Z</dcterms:modified>
</cp:coreProperties>
</file>